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d7bd26f250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d7bd26f250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Aastaid on mind huvitanud programmeerimine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Kasutajaliidese tegemine on oluline (minu jaoks), sest niimoodi saavad rohkem inimesi programmidest aru (komplekssusest)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d7bd26f250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d7bd26f250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Pidin õppima uusi keeli/raamistikke, pidevalt vigu parandama, mõtlema, kuidas äppi uusi võimalusi teha, need realiseerima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Pidin mõtlema, kuidas 1) luua ilus ja mugav kasutajaliides/kogemus 2) kuidas see tööle panna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Õppisin uusi raamistikke/keeli, aga ka ajaplaneerimist, tehtud töö jäädvustamist (ajakavana)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Seisin arenduse vältel silmitsi mitme probleemiga, nt kõik, mis on juhendis, ei pruugi töötada;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d7bd26f250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d7bd26f250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d7bd26f250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d7bd26f250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d7bd26f250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d7bd26f250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flutter.dev/brand" TargetMode="External"/><Relationship Id="rId4" Type="http://schemas.openxmlformats.org/officeDocument/2006/relationships/hyperlink" Target="https://flutter.dev/brand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400850"/>
            <a:ext cx="8222100" cy="135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Mobiiliarenduse õppimine ja rakenduse loomine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25"/>
            <a:ext cx="8222100" cy="22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Loovtöö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Hermann Käbi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Tallinna Reaalkool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140.c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2021. aastal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Idee ja eesmärk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60950" y="1876625"/>
            <a:ext cx="46968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Programmeerimishuvi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Huvi kasutajaliidese loomise vastu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Eesmärgiks luua täisfunktsionaalne mobiiliäpp</a:t>
            </a:r>
            <a:endParaRPr/>
          </a:p>
        </p:txBody>
      </p:sp>
      <p:pic>
        <p:nvPicPr>
          <p:cNvPr id="75" name="Google Shape;75;p14"/>
          <p:cNvPicPr preferRelativeResize="0"/>
          <p:nvPr/>
        </p:nvPicPr>
        <p:blipFill rotWithShape="1">
          <a:blip r:embed="rId3">
            <a:alphaModFix/>
          </a:blip>
          <a:srcRect b="9631" l="0" r="0" t="9639"/>
          <a:stretch/>
        </p:blipFill>
        <p:spPr>
          <a:xfrm>
            <a:off x="5298098" y="1707048"/>
            <a:ext cx="1729424" cy="1729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27525" y="1707038"/>
            <a:ext cx="1729426" cy="1729426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4"/>
          <p:cNvSpPr txBox="1"/>
          <p:nvPr/>
        </p:nvSpPr>
        <p:spPr>
          <a:xfrm>
            <a:off x="5030300" y="3537475"/>
            <a:ext cx="218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Joonis 1. Flutter (2021)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7096200" y="3537475"/>
            <a:ext cx="187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Joonis 2. Dart (2021)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Tööprotsess</a:t>
            </a:r>
            <a:endParaRPr/>
          </a:p>
        </p:txBody>
      </p:sp>
      <p:sp>
        <p:nvSpPr>
          <p:cNvPr id="84" name="Google Shape;84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Andis palju uusi teadmisi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Väljakutset pakkuv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Loominguline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Probleemid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Tulemus</a:t>
            </a:r>
            <a:endParaRPr/>
          </a:p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471900" y="1919075"/>
            <a:ext cx="62070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Golfiäpp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Saab näha kõikide radade pikkuseid, kaarte ja kaugust lipust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Kõikide Eesti väljakute tugi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Tulemuste salvestamine telefoni ja pilve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Androidil (Google Play) ja iOSil (App Store)</a:t>
            </a:r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2475" y="667300"/>
            <a:ext cx="1943475" cy="396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Galerii</a:t>
            </a:r>
            <a:endParaRPr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58825"/>
            <a:ext cx="1809147" cy="3332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6395" y="1658825"/>
            <a:ext cx="1809147" cy="3332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67417" y="1658825"/>
            <a:ext cx="1809147" cy="3332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33100" y="1658804"/>
            <a:ext cx="1809150" cy="33322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23950" y="1658863"/>
            <a:ext cx="1809150" cy="3332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Kasutatud materjalid</a:t>
            </a:r>
            <a:endParaRPr/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Flutter (2021) Flutter Logomark (Icon) [joonis 1]. Vaadatud: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Flutter Brand Guidelines - Flutter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Flutter (2021) Dart Logomark (Icon) [joonis 2]. Vaadatud: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Flutter Brand Guidelines - Flutter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